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63AB6-E44F-4E8F-A38E-F979F60E33BE}" type="datetimeFigureOut">
              <a:rPr lang="ru-RU" smtClean="0"/>
              <a:t>19.09.2025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44F4D-D6B8-4600-BEA3-CA472140D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1420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63AB6-E44F-4E8F-A38E-F979F60E33BE}" type="datetimeFigureOut">
              <a:rPr lang="ru-RU" smtClean="0"/>
              <a:t>19.09.2025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44F4D-D6B8-4600-BEA3-CA472140D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945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63AB6-E44F-4E8F-A38E-F979F60E33BE}" type="datetimeFigureOut">
              <a:rPr lang="ru-RU" smtClean="0"/>
              <a:t>19.09.2025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44F4D-D6B8-4600-BEA3-CA472140D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8778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63AB6-E44F-4E8F-A38E-F979F60E33BE}" type="datetimeFigureOut">
              <a:rPr lang="ru-RU" smtClean="0"/>
              <a:t>19.09.2025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44F4D-D6B8-4600-BEA3-CA472140D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19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63AB6-E44F-4E8F-A38E-F979F60E33BE}" type="datetimeFigureOut">
              <a:rPr lang="ru-RU" smtClean="0"/>
              <a:t>19.09.2025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44F4D-D6B8-4600-BEA3-CA472140D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204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63AB6-E44F-4E8F-A38E-F979F60E33BE}" type="datetimeFigureOut">
              <a:rPr lang="ru-RU" smtClean="0"/>
              <a:t>19.09.2025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44F4D-D6B8-4600-BEA3-CA472140D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937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63AB6-E44F-4E8F-A38E-F979F60E33BE}" type="datetimeFigureOut">
              <a:rPr lang="ru-RU" smtClean="0"/>
              <a:t>19.09.2025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44F4D-D6B8-4600-BEA3-CA472140D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928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63AB6-E44F-4E8F-A38E-F979F60E33BE}" type="datetimeFigureOut">
              <a:rPr lang="ru-RU" smtClean="0"/>
              <a:t>19.09.2025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44F4D-D6B8-4600-BEA3-CA472140D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315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63AB6-E44F-4E8F-A38E-F979F60E33BE}" type="datetimeFigureOut">
              <a:rPr lang="ru-RU" smtClean="0"/>
              <a:t>19.09.2025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44F4D-D6B8-4600-BEA3-CA472140D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837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63AB6-E44F-4E8F-A38E-F979F60E33BE}" type="datetimeFigureOut">
              <a:rPr lang="ru-RU" smtClean="0"/>
              <a:t>19.09.2025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44F4D-D6B8-4600-BEA3-CA472140D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390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63AB6-E44F-4E8F-A38E-F979F60E33BE}" type="datetimeFigureOut">
              <a:rPr lang="ru-RU" smtClean="0"/>
              <a:t>19.09.2025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44F4D-D6B8-4600-BEA3-CA472140D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088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D63AB6-E44F-4E8F-A38E-F979F60E33BE}" type="datetimeFigureOut">
              <a:rPr lang="ru-RU" smtClean="0"/>
              <a:t>19.09.2025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A44F4D-D6B8-4600-BEA3-CA472140D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001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1395" y="208476"/>
            <a:ext cx="10573789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0" i="0" dirty="0" smtClean="0">
                <a:effectLst/>
                <a:latin typeface="Roboto"/>
              </a:rPr>
              <a:t>Обнаруженные на территории района Щербинка брошенные, в том числе разукомплектованные транспортные средства, которые планируются к перемещению на специализированную стоянку на временное хранение по адресу: г. Москва, </a:t>
            </a:r>
            <a:r>
              <a:rPr lang="ru-RU" sz="1100" b="0" i="0" dirty="0" err="1" smtClean="0">
                <a:effectLst/>
                <a:latin typeface="Roboto"/>
              </a:rPr>
              <a:t>район</a:t>
            </a:r>
            <a:r>
              <a:rPr lang="ru-RU" sz="1100" b="0" i="0" dirty="0" smtClean="0">
                <a:effectLst/>
                <a:latin typeface="Roboto"/>
              </a:rPr>
              <a:t> Вороново, с. </a:t>
            </a:r>
            <a:r>
              <a:rPr lang="ru-RU" sz="1100" b="0" i="0" dirty="0" err="1" smtClean="0">
                <a:effectLst/>
                <a:latin typeface="Roboto"/>
              </a:rPr>
              <a:t>Клёново</a:t>
            </a:r>
            <a:r>
              <a:rPr lang="ru-RU" sz="1100" b="0" i="0" dirty="0" smtClean="0">
                <a:effectLst/>
                <a:latin typeface="Roboto"/>
              </a:rPr>
              <a:t>, ул. Школьная, вблизи дома № 1. Марка ТС: ВАЗ 2114 ЛАДА САМАРА, цвет: чёрный, ГРЗ: б/н. Брошен по адресу: г. Москва, </a:t>
            </a:r>
            <a:r>
              <a:rPr lang="ru-RU" sz="1100" b="0" i="0" dirty="0" err="1" smtClean="0">
                <a:effectLst/>
                <a:latin typeface="Roboto"/>
              </a:rPr>
              <a:t>район</a:t>
            </a:r>
            <a:r>
              <a:rPr lang="ru-RU" sz="1100" b="0" i="0" dirty="0" smtClean="0">
                <a:effectLst/>
                <a:latin typeface="Roboto"/>
              </a:rPr>
              <a:t> Щербинка, ул. Театральная, вблизи д. 11.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</a:t>
            </a:r>
            <a:r>
              <a:rPr lang="ru-RU" sz="1100" b="0" i="0" dirty="0" smtClean="0">
                <a:effectLst/>
                <a:latin typeface="inherit"/>
              </a:rPr>
              <a:t/>
            </a:r>
            <a:br>
              <a:rPr lang="ru-RU" sz="1100" b="0" i="0" dirty="0" smtClean="0">
                <a:effectLst/>
                <a:latin typeface="inherit"/>
              </a:rPr>
            </a:br>
            <a:endParaRPr lang="ru-RU" sz="11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0409" y="2447596"/>
            <a:ext cx="4081547" cy="30643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4268" y="2447596"/>
            <a:ext cx="4019666" cy="301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4322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178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inherit</vt:lpstr>
      <vt:lpstr>Roboto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1</cp:revision>
  <dcterms:created xsi:type="dcterms:W3CDTF">2025-09-19T07:02:17Z</dcterms:created>
  <dcterms:modified xsi:type="dcterms:W3CDTF">2025-09-19T07:02:26Z</dcterms:modified>
</cp:coreProperties>
</file>